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5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63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64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5" r:id="rId93"/>
    <p:sldId id="346" r:id="rId94"/>
    <p:sldId id="347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E9F4-B04E-01DE-A4D4-C1222B985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F4BF0-AAC6-6C1B-AF5F-FD35DA40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E005-2B8B-6453-2E8F-DC83C540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AA0D-1A5E-F9D5-148E-EBF2DC70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72EE-7154-5487-92B2-AE38C378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6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F9A2-B8F3-C38B-64AF-AC30B253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C235D-8F5B-2A15-4F87-7093E1559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A917-E572-A61A-2D25-1EA24384E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E5EE5-F76F-0C59-123B-FA585D75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B770-2889-28FF-557B-71F23A9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048B6-F9F3-C65C-B3C9-755E54A1C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A304D-EB40-9AB4-69A2-45EF81F27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8E7E-E819-BE66-BDE4-86C93B3B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63996-27F0-519A-2834-DC8B63B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3D67E-1445-3B84-6D34-8CFF65EB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3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DD84-4AAA-789E-530B-2DE75C29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44D0-AD8C-1AD7-5354-8D219597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0293E-8700-908C-5473-9BBEA131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FB39-AA43-427D-FC24-7AB2A9BE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E081-CAE5-7D39-0658-5501C6D4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1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FF63-CA57-8987-3D60-2CD00BF9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0A69-BE7B-F132-7004-FFA8581C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674E-4419-DB2E-D8AD-0568F87D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F766-85CA-FA0B-C53B-C0ABD51E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D40F4-F247-51D1-D25E-8527B2DC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52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41BE-1517-F9FD-1646-B877D9EB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3E78-35AD-8DE2-92DE-D8BD79F98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0C5AF-47A8-F5EB-D11A-4AE3A707F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C6985-CE58-AB10-A058-4C0C2128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4934-88D2-000F-5127-40A99290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23B39-FC38-264F-F7C8-404B8750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70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B832-A1F6-122F-E5CC-5C3D9EB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79F0-ABAD-3D6C-7BCD-CA47E6DC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71A22-1F8F-F587-2F4E-3764C1EF4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52FFB-4F11-71E9-F7BA-E0818BE1C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3C05F-A3C2-0FE0-5318-4D1D4C5DA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146D9-084A-0F91-4C75-CEF9524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CB8FF-2C17-3D88-FE31-E72A71FC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B0644-3BC0-65AD-FFEB-5F0AA84B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4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D66A-F3B2-4C12-B4AA-D659A24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2F878-0ED2-38CD-63E1-5C01F0CD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8632A-E73C-69FF-912C-17FBFCEC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920BB-9A2E-5680-81E9-C656CFE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6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49754-DB5C-1DF3-8CED-1737F58F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2EF5D-88CD-6085-9809-842CC4A7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7D990-837B-0E71-837F-53889DC4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06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CBB-CC6E-084A-01D4-5818CA76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6339-CA95-E548-B727-5063227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75E17-4CEC-2503-27DE-31F9E252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D3E73-25E0-84AD-A27C-55E3B0C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34069-6001-F633-78B8-72FE536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E61D4-C860-7467-ECD7-AA3B0673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7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4DBC-5CB9-DFA1-D097-AE0D3548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B9AF1-7DB2-D417-78B6-466559856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1918E-06A1-F86A-16F7-62845714B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C662C-7280-BF1D-2399-F270F69C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5D71-A9C1-CE83-A25A-BE4681B5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C5E2-9B2B-ABC0-AB64-CF6DB131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3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4A62C-8CE9-12F0-D961-878CE9E5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EBFC2-59E1-EAD6-6939-DEEE03F16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2860-2342-82F8-7ED8-8E77FE120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D5C2-14B1-4D14-9D75-8179DAE3C389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D078-A362-01F3-68CD-10A4B6D2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CED1-2ACF-2EC1-09E0-98B907F53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61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A0E4D-FAC8-5E93-B22C-F18EFD3FC3DA}"/>
              </a:ext>
            </a:extLst>
          </p:cNvPr>
          <p:cNvSpPr txBox="1"/>
          <p:nvPr/>
        </p:nvSpPr>
        <p:spPr>
          <a:xfrm>
            <a:off x="4207374" y="865238"/>
            <a:ext cx="43012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Project Development Phase</a:t>
            </a:r>
          </a:p>
          <a:p>
            <a:r>
              <a:rPr lang="en-IN" sz="2800" b="1" dirty="0"/>
              <a:t>Model Performance Test</a:t>
            </a:r>
          </a:p>
          <a:p>
            <a:endParaRPr lang="en-IN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F6733B-CB40-C625-4DFF-0FECBDA95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5358"/>
              </p:ext>
            </p:extLst>
          </p:nvPr>
        </p:nvGraphicFramePr>
        <p:xfrm>
          <a:off x="2032000" y="2250233"/>
          <a:ext cx="8128000" cy="282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839">
                  <a:extLst>
                    <a:ext uri="{9D8B030D-6E8A-4147-A177-3AD203B41FA5}">
                      <a16:colId xmlns:a16="http://schemas.microsoft.com/office/drawing/2014/main" val="1988355993"/>
                    </a:ext>
                  </a:extLst>
                </a:gridCol>
                <a:gridCol w="4113161">
                  <a:extLst>
                    <a:ext uri="{9D8B030D-6E8A-4147-A177-3AD203B41FA5}">
                      <a16:colId xmlns:a16="http://schemas.microsoft.com/office/drawing/2014/main" val="383400704"/>
                    </a:ext>
                  </a:extLst>
                </a:gridCol>
              </a:tblGrid>
              <a:tr h="1281602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 June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681601"/>
                  </a:ext>
                </a:extLst>
              </a:tr>
              <a:tr h="501798">
                <a:tc>
                  <a:txBody>
                    <a:bodyPr/>
                    <a:lstStyle/>
                    <a:p>
                      <a:r>
                        <a:rPr lang="en-IN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LTVIP2025TMID39050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25286"/>
                  </a:ext>
                </a:extLst>
              </a:tr>
              <a:tr h="404048">
                <a:tc>
                  <a:txBody>
                    <a:bodyPr/>
                    <a:lstStyle/>
                    <a:p>
                      <a:r>
                        <a:rPr lang="en-IN" dirty="0"/>
                        <a:t>Project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Traffictelligence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advanced traffic volume estimation with machine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3051"/>
                  </a:ext>
                </a:extLst>
              </a:tr>
              <a:tr h="404048">
                <a:tc>
                  <a:txBody>
                    <a:bodyPr/>
                    <a:lstStyle/>
                    <a:p>
                      <a:r>
                        <a:rPr lang="en-IN" dirty="0"/>
                        <a:t>Maximum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2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66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DF10-8732-D95A-15A2-729B66211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00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4870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96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5584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32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32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722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2279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888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14F59-C179-4519-18A8-3CD152E4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8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010E8-3606-7CA7-C086-02905AA4C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33400"/>
            <a:ext cx="9372600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FFB82-0D0E-B029-DB85-A4F9F4B29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E3EC1-0DC0-6878-B874-28ADEE79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9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27898-00B1-B044-2741-7CF28A16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0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69586-E00E-23E5-0EB5-162E30879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8B8FD-7836-EA6E-616B-11E1D384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476250"/>
            <a:ext cx="10020300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7E6B9-AD13-728F-7089-9AA0412D7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136AE-8097-551D-1032-2D542D97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476250"/>
            <a:ext cx="10020300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36C73-0B99-1A21-AE8B-B999A4B4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3" y="-304800"/>
            <a:ext cx="12260826" cy="72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8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402E3-08BE-F57D-5C4C-CD6BE6802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00050"/>
            <a:ext cx="10287000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F9436-46AB-AFEA-FD6D-EA5E6768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29F1-9678-49DF-FB00-DF3DC661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5AB8-A150-600D-1C40-E838AE5FD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40C5D-FDC1-3814-FCEB-40E8F845E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B49F0-1B10-A6DF-608A-695B0B968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EBB4D-0519-C2CB-1202-00F8C82C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FEF9A-5BC8-A79C-A1B5-F4D8FD24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FB280-272E-6416-05A0-ACE9B2547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537E6-576B-7BE0-B2A5-FB93CC61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71500"/>
            <a:ext cx="99441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54873-A34C-29A3-167E-F34CB947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71500"/>
            <a:ext cx="99441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A4B7B-7661-EAD7-8F9C-7FBE2D3C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B2D2E-D4CD-9656-76DB-168E82E2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87494-9EC3-77C8-635D-147B4D07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A3DDA-C73B-9875-0C8D-733CE55F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82B6E-3FF2-610E-58E6-7D24198B5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F358C-8E54-7CDE-0A12-46B35A2E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8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8764B-6EE1-5B40-0005-047488F2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ACAF-4ED4-71F4-349E-CC985042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BF9C1-6399-6CC2-1420-D4408756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EB094-7252-3E01-1018-A900743A8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D1102-2691-D13D-5BE2-C5369ACF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5E8D4-8A3C-29AE-652B-73E88CB6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3" y="-78658"/>
            <a:ext cx="12280490" cy="69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7965A-2C29-938F-E9D7-6E74DAB0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28FD3-49FE-4CC7-4410-9349535A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C8E9F-E60A-F275-8098-1DDB048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1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13319-74E0-669F-27E3-54EA7BAED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1E22A-1F04-C4FB-F231-19F342647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9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49CB6-FE5F-402A-F274-7438588F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169DB-B7D3-AF16-6358-54E1D1544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9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0CB28-4B69-B35B-DC8C-8A4E1038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D3C49-80A6-289D-F3E9-E9159F4A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8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2708-5B47-0075-41A1-3AB4CD16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0AD8B-9EEB-4176-1B50-A7386F66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3699-E442-F1E0-80C9-FA9B8978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FF6D3-D57B-EAE5-7DC4-1B344E0E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29A9D-009E-B580-EEB8-6D665D61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30B6-8B49-EA28-CC6D-5BA6637F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74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0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96700-2FF6-C8D7-E229-E0C7C0E7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20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63B5C-8B7E-E766-2173-B1966EFB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23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C27-7091-01C9-D60C-252354CF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6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D5329-2940-4355-4121-9B94A69D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7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D8C66-1260-AAA2-4D30-69A48AC6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9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35901-123A-073A-4181-A00E4E32B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2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A438-F553-30EA-4F4E-383B2C2E8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61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0C4C5-3C27-2B92-1FC6-82785CFB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0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B884F-E6EF-E3FF-A5EB-8C83F7A9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3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5C4C4-C2F3-AACA-87FD-D3EA246F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797E-4963-36AB-071D-5E4A8D13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911C7-85D8-BBF5-4973-71FC8529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509587"/>
            <a:ext cx="10220325" cy="583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100B9-8A97-6B9E-C6BD-3F5F0BE9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9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1DEB1-1CE1-9754-EC01-3A03174B4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43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6307B-1D5C-6CD3-9FF1-57DDDF8E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77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FA762-1D0A-2412-C925-BBAD6D4E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2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550D1-5993-8B74-3A67-55D6EDC8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852"/>
            <a:ext cx="12192000" cy="8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93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E442E-D7D2-6925-A16C-E9A837AB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0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B102F-6619-80C6-B73C-49FA3DB6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5262"/>
            <a:ext cx="10172700" cy="646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166E8-13A6-4EB9-97E9-ED0251D2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4" y="6662735"/>
            <a:ext cx="1702491" cy="45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A5847-497D-621C-325D-715A0A4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47675"/>
            <a:ext cx="10287000" cy="596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647F5-E6CF-84C7-CF4C-E8796B25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7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5A8B-FE36-C862-EC85-100A1AA1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5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507A6-F997-A668-1487-BE0FD3EF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36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24E9D-5CB4-C11C-761C-B563EF0E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89A04-8937-BC69-A987-34F65BD6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4350"/>
            <a:ext cx="10058400" cy="582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B216C-CF2D-9124-8EC5-1D77C6EA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6750"/>
            <a:ext cx="10058400" cy="582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D7E09-DDD6-F19E-C4EB-D511E7C2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4350"/>
            <a:ext cx="10058400" cy="582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8D0CB-F25C-FB44-7D3E-C6F11E4C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6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4C8D4-808D-825F-90C7-D2E6AABD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39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DC1C6-9286-BAE9-8C98-10B3D777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2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2116-B23C-D662-BBFB-DA275C54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" y="509587"/>
            <a:ext cx="10277475" cy="583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E86BC-D946-1B52-35CA-3F38013D0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9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6E5C5-DD7B-ED10-449A-3D554D08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9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7F5F7-5E4C-E76C-1951-D95628C7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0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1083-5AD8-0B52-B892-E0F53F09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3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F13F3-900A-B330-9231-BCAB6EC5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49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133C1-FA36-9113-16E3-0BF86533F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1606E-C99F-E4F6-B633-317D5EDD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4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22EA2-C366-32E5-8205-EE2536A7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16017" cy="70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FE3F2-3D15-A9E7-48B8-BC1A11FF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85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8294D-9AE4-C7B5-7038-0F101547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9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A93FA-1F65-6B03-2CAA-BAFBB63C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3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3F9B-20AF-55B6-FDF6-12D9B1B2E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8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D9D43-EB6A-A3DC-B4AC-803BCEE9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16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BD041-DDD9-5EBE-ECFE-8C422CD6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8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DE001-3C0D-ED59-0403-A520B7C8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13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DE6A9-0D73-70FF-C506-DEF9AEF47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658"/>
            <a:ext cx="12192000" cy="69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1AC3D-5F7A-7063-7941-E0B81EF3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6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8CEE7-251A-29A1-86B9-9C56C191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4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2E681-9B09-A365-F5B6-65F865291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0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84AE1-06B1-18F3-79DF-F26B1EC60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D6-19DF-9959-7CAA-41853D42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5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78B20-D334-6E4C-EFA6-501DAFAE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4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42E9D-C50A-9344-6CA8-F63CC925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4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92CBD-C32B-90B1-C51C-6D9BFEED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5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75956-3C31-2190-6FBD-A0A675B1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3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A25D2-ED3F-392C-8BFE-64A8AFD2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81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32C62-E033-B58F-38A5-F45265CB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41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BB045-F501-CB86-7B79-D6798C52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5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499B5-F100-4952-38E8-090A727C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D158-9D02-28A0-B645-B9E97DB45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1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39192-CAB4-ECD2-E9DD-F3B50A0F5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7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E2A5-C05F-8772-FB8A-6D65888F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98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33BEB-9D73-58D1-0ACB-9D2A62DD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40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B38E3-634C-C805-EF07-85300F51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3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0954D7-04D1-3F8D-F22E-1FCA39A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1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C22E4-2BA8-ED44-9A6A-9C069B78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7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62224-D6F6-4062-33D6-F1E379300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2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4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7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768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762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25</Words>
  <Application>Microsoft Office PowerPoint</Application>
  <PresentationFormat>Widescreen</PresentationFormat>
  <Paragraphs>9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swarupa rani</dc:creator>
  <cp:lastModifiedBy>swarupa rani</cp:lastModifiedBy>
  <cp:revision>2</cp:revision>
  <dcterms:created xsi:type="dcterms:W3CDTF">2025-06-27T12:12:29Z</dcterms:created>
  <dcterms:modified xsi:type="dcterms:W3CDTF">2025-07-17T11:04:20Z</dcterms:modified>
</cp:coreProperties>
</file>